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5" r:id="rId2"/>
  </p:sldMasterIdLst>
  <p:notesMasterIdLst>
    <p:notesMasterId r:id="rId4"/>
  </p:notesMasterIdLst>
  <p:sldIdLst>
    <p:sldId id="259"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F5B5D75-9532-BE6F-04C1-27F28C810875}" name="Hudson, David" initials="HD" userId="S::david.hudson@tees.ac.uk::ca10ab54-bef2-4023-970e-9762855f658e" providerId="AD"/>
  <p188:author id="{F0F4C6CE-BB69-9BE6-84FD-0D8EF8D0C8C4}" name="Newton, Amy" initials="NA" userId="S::a.newton@tees.ac.uk::a18a8bd9-2d85-40d7-9c91-9b5fd392132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8B4A"/>
    <a:srgbClr val="A48D48"/>
    <a:srgbClr val="F67F21"/>
    <a:srgbClr val="7B704F"/>
    <a:srgbClr val="6C2686"/>
    <a:srgbClr val="082140"/>
    <a:srgbClr val="CA25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87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E54A33-1090-EC4D-8812-6652BA304414}" type="datetimeFigureOut">
              <a:rPr lang="en-US" smtClean="0"/>
              <a:t>12/15/2023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C9DF67-0900-1547-96D2-E921F3F76B03}" type="slidenum">
              <a:rPr lang="en-US" smtClean="0"/>
              <a:t>‹#›</a:t>
            </a:fld>
            <a:endParaRPr lang="en-US"/>
          </a:p>
        </p:txBody>
      </p:sp>
    </p:spTree>
    <p:extLst>
      <p:ext uri="{BB962C8B-B14F-4D97-AF65-F5344CB8AC3E}">
        <p14:creationId xmlns:p14="http://schemas.microsoft.com/office/powerpoint/2010/main" val="506433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144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whit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tx1"/>
                </a:solidFill>
                <a:latin typeface="arial" charset="0"/>
              </a:defRPr>
            </a:lvl1pPr>
          </a:lstStyle>
          <a:p>
            <a:r>
              <a:rPr lang="en-US"/>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extLst>
      <p:ext uri="{BB962C8B-B14F-4D97-AF65-F5344CB8AC3E}">
        <p14:creationId xmlns:p14="http://schemas.microsoft.com/office/powerpoint/2010/main" val="549607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6" name="TextBox 5"/>
          <p:cNvSpPr txBox="1"/>
          <p:nvPr userDrawn="1"/>
        </p:nvSpPr>
        <p:spPr>
          <a:xfrm>
            <a:off x="6188149" y="3349256"/>
            <a:ext cx="914400" cy="914400"/>
          </a:xfrm>
          <a:prstGeom prst="rect">
            <a:avLst/>
          </a:prstGeom>
        </p:spPr>
        <p:txBody>
          <a:bodyPr wrap="none" rtlCol="0" anchor="ctr" anchorCtr="0">
            <a:normAutofit/>
          </a:bodyPr>
          <a:lstStyle/>
          <a:p>
            <a:endParaRPr lang="en-US" sz="4000" b="1">
              <a:latin typeface="Arial" charset="0"/>
              <a:ea typeface="Arial" charset="0"/>
              <a:cs typeface="Arial" charset="0"/>
            </a:endParaRPr>
          </a:p>
        </p:txBody>
      </p:sp>
      <p:sp>
        <p:nvSpPr>
          <p:cNvPr id="7" name="Title 1"/>
          <p:cNvSpPr>
            <a:spLocks noGrp="1"/>
          </p:cNvSpPr>
          <p:nvPr>
            <p:ph type="ctrTitle" hasCustomPrompt="1"/>
          </p:nvPr>
        </p:nvSpPr>
        <p:spPr>
          <a:xfrm>
            <a:off x="327991" y="327830"/>
            <a:ext cx="11536018" cy="734864"/>
          </a:xfrm>
          <a:prstGeom prst="rect">
            <a:avLst/>
          </a:prstGeom>
        </p:spPr>
        <p:txBody>
          <a:bodyPr anchor="b"/>
          <a:lstStyle>
            <a:lvl1pPr algn="l">
              <a:defRPr sz="4000" b="1" i="0" baseline="0">
                <a:latin typeface="arial" charset="0"/>
              </a:defRPr>
            </a:lvl1pPr>
          </a:lstStyle>
          <a:p>
            <a:r>
              <a:rPr lang="en-US"/>
              <a:t>Title of slide</a:t>
            </a:r>
          </a:p>
        </p:txBody>
      </p:sp>
      <p:sp>
        <p:nvSpPr>
          <p:cNvPr id="8" name="Subtitle 2"/>
          <p:cNvSpPr>
            <a:spLocks noGrp="1"/>
          </p:cNvSpPr>
          <p:nvPr>
            <p:ph type="subTitle" idx="1" hasCustomPrompt="1"/>
          </p:nvPr>
        </p:nvSpPr>
        <p:spPr>
          <a:xfrm>
            <a:off x="321365" y="1274820"/>
            <a:ext cx="11536018" cy="4318371"/>
          </a:xfrm>
          <a:prstGeom prst="rect">
            <a:avLst/>
          </a:prstGeom>
        </p:spPr>
        <p:txBody>
          <a:bodyPr/>
          <a:lstStyle>
            <a:lvl1pPr marL="0" indent="0" algn="l">
              <a:buNone/>
              <a:defRPr sz="280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imag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3723" y="347072"/>
            <a:ext cx="11510948" cy="5246119"/>
          </a:xfrm>
          <a:prstGeom prst="rect">
            <a:avLst/>
          </a:prstGeo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7204" y="346655"/>
            <a:ext cx="11557591" cy="707910"/>
          </a:xfrm>
          <a:prstGeom prst="rect">
            <a:avLst/>
          </a:prstGeom>
        </p:spPr>
        <p:txBody>
          <a:bodyPr/>
          <a:lstStyle/>
          <a:p>
            <a:r>
              <a:rPr lang="en-US"/>
              <a:t>Title of slide</a:t>
            </a:r>
          </a:p>
        </p:txBody>
      </p:sp>
      <p:sp>
        <p:nvSpPr>
          <p:cNvPr id="3" name="Content Placeholder 2"/>
          <p:cNvSpPr>
            <a:spLocks noGrp="1"/>
          </p:cNvSpPr>
          <p:nvPr>
            <p:ph idx="1"/>
          </p:nvPr>
        </p:nvSpPr>
        <p:spPr>
          <a:xfrm>
            <a:off x="308343" y="1274820"/>
            <a:ext cx="11557591" cy="431169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11888" y="481639"/>
            <a:ext cx="11568223"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311888" y="3361364"/>
            <a:ext cx="11568223"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17204" y="1281496"/>
            <a:ext cx="5702596" cy="431169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199" y="1281495"/>
            <a:ext cx="5683101" cy="431169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3CC48A53-32C7-FC29-992B-51F395F9F711}"/>
              </a:ext>
            </a:extLst>
          </p:cNvPr>
          <p:cNvSpPr>
            <a:spLocks noGrp="1"/>
          </p:cNvSpPr>
          <p:nvPr>
            <p:ph type="title" hasCustomPrompt="1"/>
          </p:nvPr>
        </p:nvSpPr>
        <p:spPr>
          <a:xfrm>
            <a:off x="317204" y="346655"/>
            <a:ext cx="11557591" cy="707910"/>
          </a:xfrm>
          <a:prstGeom prst="rect">
            <a:avLst/>
          </a:prstGeom>
        </p:spPr>
        <p:txBody>
          <a:bodyPr/>
          <a:lstStyle/>
          <a:p>
            <a:r>
              <a:rPr lang="en-US"/>
              <a:t>Title of slide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8160" y="1279687"/>
            <a:ext cx="5689415"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08160" y="2111420"/>
            <a:ext cx="5689415" cy="346689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279687"/>
            <a:ext cx="567247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111420"/>
            <a:ext cx="5672470" cy="346689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642332BD-96ED-4E2C-DEBB-4B773B5973EE}"/>
              </a:ext>
            </a:extLst>
          </p:cNvPr>
          <p:cNvSpPr>
            <a:spLocks noGrp="1"/>
          </p:cNvSpPr>
          <p:nvPr>
            <p:ph type="title" hasCustomPrompt="1"/>
          </p:nvPr>
        </p:nvSpPr>
        <p:spPr>
          <a:xfrm>
            <a:off x="317204" y="346655"/>
            <a:ext cx="11557591" cy="707910"/>
          </a:xfrm>
          <a:prstGeom prst="rect">
            <a:avLst/>
          </a:prstGeom>
        </p:spPr>
        <p:txBody>
          <a:bodyPr/>
          <a:lstStyle/>
          <a:p>
            <a:r>
              <a:rPr lang="en-US"/>
              <a:t>Title of slide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blac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extLst>
      <p:ext uri="{BB962C8B-B14F-4D97-AF65-F5344CB8AC3E}">
        <p14:creationId xmlns:p14="http://schemas.microsoft.com/office/powerpoint/2010/main" val="3503008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black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extLst>
      <p:ext uri="{BB962C8B-B14F-4D97-AF65-F5344CB8AC3E}">
        <p14:creationId xmlns:p14="http://schemas.microsoft.com/office/powerpoint/2010/main" val="961927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black imag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extLst>
      <p:ext uri="{BB962C8B-B14F-4D97-AF65-F5344CB8AC3E}">
        <p14:creationId xmlns:p14="http://schemas.microsoft.com/office/powerpoint/2010/main" val="1270120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g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953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gold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extLst>
      <p:ext uri="{BB962C8B-B14F-4D97-AF65-F5344CB8AC3E}">
        <p14:creationId xmlns:p14="http://schemas.microsoft.com/office/powerpoint/2010/main" val="2703622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gol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extLst>
      <p:ext uri="{BB962C8B-B14F-4D97-AF65-F5344CB8AC3E}">
        <p14:creationId xmlns:p14="http://schemas.microsoft.com/office/powerpoint/2010/main" val="2668085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gold imag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Name of person/subtitle</a:t>
            </a:r>
          </a:p>
        </p:txBody>
      </p:sp>
    </p:spTree>
    <p:extLst>
      <p:ext uri="{BB962C8B-B14F-4D97-AF65-F5344CB8AC3E}">
        <p14:creationId xmlns:p14="http://schemas.microsoft.com/office/powerpoint/2010/main" val="757188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771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7826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91" r:id="rId3"/>
    <p:sldLayoutId id="2147483692" r:id="rId4"/>
    <p:sldLayoutId id="2147483689" r:id="rId5"/>
    <p:sldLayoutId id="2147483690" r:id="rId6"/>
    <p:sldLayoutId id="2147483693" r:id="rId7"/>
    <p:sldLayoutId id="2147483694" r:id="rId8"/>
    <p:sldLayoutId id="2147483651" r:id="rId9"/>
    <p:sldLayoutId id="214748368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5729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84" r:id="rId3"/>
    <p:sldLayoutId id="2147483685" r:id="rId4"/>
    <p:sldLayoutId id="2147483686" r:id="rId5"/>
    <p:sldLayoutId id="214748368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0BBD447-D655-9D6A-227C-EABD53D3AD8F}"/>
              </a:ext>
            </a:extLst>
          </p:cNvPr>
          <p:cNvSpPr txBox="1"/>
          <p:nvPr/>
        </p:nvSpPr>
        <p:spPr>
          <a:xfrm>
            <a:off x="895350" y="971550"/>
            <a:ext cx="10687050" cy="29546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Arial" panose="020B0604020202020204"/>
                <a:ea typeface="+mn-ea"/>
                <a:cs typeface="+mn-cs"/>
              </a:rPr>
              <a:t>Instructions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rPr>
              <a:t>On the Home tab, click the arrow next to New Slide. In the gallery of layouts, click the layout that you want for your new slide. Your new slide is inserted, and you can click inside a placeholder to begin adding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a:ea typeface="+mn-ea"/>
                <a:cs typeface="+mn-cs"/>
              </a:rPr>
              <a:t>Colours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867537"/>
                </a:solidFill>
                <a:effectLst/>
                <a:uLnTx/>
                <a:uFillTx/>
                <a:latin typeface="Arial" panose="020B0604020202020204"/>
                <a:ea typeface="+mn-ea"/>
                <a:cs typeface="+mn-cs"/>
              </a:rPr>
              <a:t>&gt; Gold colour</a:t>
            </a:r>
          </a:p>
        </p:txBody>
      </p:sp>
    </p:spTree>
    <p:extLst>
      <p:ext uri="{BB962C8B-B14F-4D97-AF65-F5344CB8AC3E}">
        <p14:creationId xmlns:p14="http://schemas.microsoft.com/office/powerpoint/2010/main" val="1034761692"/>
      </p:ext>
    </p:extLst>
  </p:cSld>
  <p:clrMapOvr>
    <a:masterClrMapping/>
  </p:clrMapOvr>
</p:sld>
</file>

<file path=ppt/theme/theme1.xml><?xml version="1.0" encoding="utf-8"?>
<a:theme xmlns:a="http://schemas.openxmlformats.org/drawingml/2006/main" name="Intro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ctr" anchorCtr="0">
        <a:normAutofit/>
      </a:bodyPr>
      <a:lstStyle>
        <a:defPPr>
          <a:defRPr sz="4000" b="1" dirty="0" smtClean="0">
            <a:latin typeface="Arial" charset="0"/>
            <a:ea typeface="Arial" charset="0"/>
            <a:cs typeface="Arial"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53</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vt:i4>
      </vt:variant>
    </vt:vector>
  </HeadingPairs>
  <TitlesOfParts>
    <vt:vector size="6" baseType="lpstr">
      <vt:lpstr>Arial</vt:lpstr>
      <vt:lpstr>Arial</vt:lpstr>
      <vt:lpstr>Calibri</vt:lpstr>
      <vt:lpstr>Intro slide</vt:lpstr>
      <vt:lpstr>Content slide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Honeyman, Danny</cp:lastModifiedBy>
  <cp:revision>5</cp:revision>
  <dcterms:created xsi:type="dcterms:W3CDTF">2017-07-13T14:47:43Z</dcterms:created>
  <dcterms:modified xsi:type="dcterms:W3CDTF">2023-12-15T15:35:49Z</dcterms:modified>
</cp:coreProperties>
</file>