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  <p:sldMasterId id="2147483688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8"/>
    <p:restoredTop sz="94762"/>
  </p:normalViewPr>
  <p:slideViewPr>
    <p:cSldViewPr snapToGrid="0" snapToObjects="1">
      <p:cViewPr varScale="1">
        <p:scale>
          <a:sx n="104" d="100"/>
          <a:sy n="104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287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501390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498451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322363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98451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22363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339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52719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66108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imag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44892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63889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594932"/>
            <a:ext cx="11536018" cy="37109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5081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5051" y="430618"/>
            <a:ext cx="11461898" cy="51279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61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415770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422243"/>
            <a:ext cx="11557591" cy="40280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1607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398303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3278028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458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204" y="526851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597122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597122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671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9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1" r:id="rId3"/>
    <p:sldLayoutId id="214748370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5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09286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1_Content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92</cp:revision>
  <dcterms:created xsi:type="dcterms:W3CDTF">2017-07-13T14:47:43Z</dcterms:created>
  <dcterms:modified xsi:type="dcterms:W3CDTF">2023-11-14T11:12:28Z</dcterms:modified>
</cp:coreProperties>
</file>