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notesMasterIdLst>
    <p:notesMasterId r:id="rId3"/>
  </p:notesMasterIdLst>
  <p:sldIdLst>
    <p:sldId id="257" r:id="rId2"/>
  </p:sldIdLst>
  <p:sldSz cx="6858000" cy="12193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2"/>
    <p:restoredTop sz="94674"/>
  </p:normalViewPr>
  <p:slideViewPr>
    <p:cSldViewPr snapToGrid="0" snapToObjects="1">
      <p:cViewPr>
        <p:scale>
          <a:sx n="100" d="100"/>
          <a:sy n="100" d="100"/>
        </p:scale>
        <p:origin x="13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E8519-7EF5-2443-83D3-A730D6F76A5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6E787-2612-A24F-857B-799F60066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96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779" y="649199"/>
            <a:ext cx="3821627" cy="23568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388358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402006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2257" y="649199"/>
            <a:ext cx="3684256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1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055799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 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Content slide 1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Honeyman, Danny</dc:creator>
  <cp:lastModifiedBy>Honeyman, Danny</cp:lastModifiedBy>
  <cp:revision>10</cp:revision>
  <dcterms:created xsi:type="dcterms:W3CDTF">2018-01-17T08:50:08Z</dcterms:created>
  <dcterms:modified xsi:type="dcterms:W3CDTF">2023-12-04T18:51:04Z</dcterms:modified>
</cp:coreProperties>
</file>