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75" r:id="rId2"/>
  </p:sldMasterIdLst>
  <p:notesMasterIdLst>
    <p:notesMasterId r:id="rId4"/>
  </p:notesMasterIdLst>
  <p:sldIdLst>
    <p:sldId id="280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7F21"/>
    <a:srgbClr val="7B704F"/>
    <a:srgbClr val="6C2686"/>
    <a:srgbClr val="082140"/>
    <a:srgbClr val="CA25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735"/>
    <p:restoredTop sz="94762"/>
  </p:normalViewPr>
  <p:slideViewPr>
    <p:cSldViewPr snapToGrid="0" snapToObjects="1">
      <p:cViewPr varScale="1">
        <p:scale>
          <a:sx n="117" d="100"/>
          <a:sy n="117" d="100"/>
        </p:scale>
        <p:origin x="99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E54A33-1090-EC4D-8812-6652BA304414}" type="datetimeFigureOut">
              <a:rPr lang="en-US" smtClean="0"/>
              <a:t>9/6/21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C9DF67-0900-1547-96D2-E921F3F76B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4334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81446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 userDrawn="1"/>
        </p:nvSpPr>
        <p:spPr>
          <a:xfrm>
            <a:off x="6188149" y="3349256"/>
            <a:ext cx="914400" cy="914400"/>
          </a:xfrm>
          <a:prstGeom prst="rect">
            <a:avLst/>
          </a:prstGeom>
        </p:spPr>
        <p:txBody>
          <a:bodyPr wrap="none" rtlCol="0" anchor="ctr" anchorCtr="0">
            <a:normAutofit/>
          </a:bodyPr>
          <a:lstStyle/>
          <a:p>
            <a:endParaRPr lang="en-US" sz="4000" b="1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321365" y="1565341"/>
            <a:ext cx="11536018" cy="734864"/>
          </a:xfrm>
          <a:prstGeom prst="rect">
            <a:avLst/>
          </a:prstGeom>
        </p:spPr>
        <p:txBody>
          <a:bodyPr anchor="b"/>
          <a:lstStyle>
            <a:lvl1pPr algn="l">
              <a:defRPr sz="4000" b="1" i="0" baseline="0">
                <a:latin typeface="arial" charset="0"/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21365" y="2521374"/>
            <a:ext cx="11536018" cy="319894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800" baseline="0">
                <a:solidFill>
                  <a:schemeClr val="tx1"/>
                </a:solidFill>
                <a:latin typeface="aria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Name of person/subtitle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382773" y="2030818"/>
            <a:ext cx="11461898" cy="373202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8343" y="1534707"/>
            <a:ext cx="11557591" cy="825721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8343" y="2541181"/>
            <a:ext cx="11557591" cy="363578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711" y="1709738"/>
            <a:ext cx="11568223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7711" y="4589463"/>
            <a:ext cx="11568223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204" y="1513442"/>
            <a:ext cx="11538097" cy="82572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17204" y="2583713"/>
            <a:ext cx="5702596" cy="359324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199" y="2583713"/>
            <a:ext cx="5683101" cy="3593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8160" y="1524074"/>
            <a:ext cx="11536510" cy="84399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8160" y="2521135"/>
            <a:ext cx="5689415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8160" y="3345047"/>
            <a:ext cx="5689415" cy="284461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2521135"/>
            <a:ext cx="567247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345047"/>
            <a:ext cx="5672470" cy="284461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4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4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78269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257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84" r:id="rId3"/>
    <p:sldLayoutId id="2147483685" r:id="rId4"/>
    <p:sldLayoutId id="2147483686" r:id="rId5"/>
    <p:sldLayoutId id="2147483687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5432968"/>
      </p:ext>
    </p:extLst>
  </p:cSld>
  <p:clrMapOvr>
    <a:masterClrMapping/>
  </p:clrMapOvr>
</p:sld>
</file>

<file path=ppt/theme/theme1.xml><?xml version="1.0" encoding="utf-8"?>
<a:theme xmlns:a="http://schemas.openxmlformats.org/drawingml/2006/main" name="Intro slid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 slid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anchor="ctr" anchorCtr="0">
        <a:normAutofit/>
      </a:bodyPr>
      <a:lstStyle>
        <a:defPPr>
          <a:defRPr sz="4000" b="1" dirty="0" smtClean="0">
            <a:latin typeface="Arial" charset="0"/>
            <a:ea typeface="Arial" charset="0"/>
            <a:cs typeface="Arial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3896</TotalTime>
  <Words>0</Words>
  <Application>Microsoft Macintosh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Arial</vt:lpstr>
      <vt:lpstr>Calibri</vt:lpstr>
      <vt:lpstr>Intro slide</vt:lpstr>
      <vt:lpstr>Content slide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Honeyman, Danny</cp:lastModifiedBy>
  <cp:revision>87</cp:revision>
  <dcterms:created xsi:type="dcterms:W3CDTF">2017-07-13T14:47:43Z</dcterms:created>
  <dcterms:modified xsi:type="dcterms:W3CDTF">2021-09-06T08:55:39Z</dcterms:modified>
</cp:coreProperties>
</file>