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5" r:id="rId2"/>
  </p:sldMasterIdLst>
  <p:notesMasterIdLst>
    <p:notesMasterId r:id="rId5"/>
  </p:notesMasterIdLst>
  <p:sldIdLst>
    <p:sldId id="256" r:id="rId3"/>
    <p:sldId id="259"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8B4A"/>
    <a:srgbClr val="F67F21"/>
    <a:srgbClr val="7B704F"/>
    <a:srgbClr val="6C2686"/>
    <a:srgbClr val="082140"/>
    <a:srgbClr val="CA25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8" autoAdjust="0"/>
    <p:restoredTop sz="94762"/>
  </p:normalViewPr>
  <p:slideViewPr>
    <p:cSldViewPr snapToGrid="0" snapToObjects="1">
      <p:cViewPr varScale="1">
        <p:scale>
          <a:sx n="100" d="100"/>
          <a:sy n="100" d="100"/>
        </p:scale>
        <p:origin x="13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E54A33-1090-EC4D-8812-6652BA304414}" type="datetimeFigureOut">
              <a:rPr lang="en-US" smtClean="0"/>
              <a:t>11/22/2024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C9DF67-0900-1547-96D2-E921F3F76B03}" type="slidenum">
              <a:rPr lang="en-US" smtClean="0"/>
              <a:t>‹#›</a:t>
            </a:fld>
            <a:endParaRPr lang="en-US"/>
          </a:p>
        </p:txBody>
      </p:sp>
    </p:spTree>
    <p:extLst>
      <p:ext uri="{BB962C8B-B14F-4D97-AF65-F5344CB8AC3E}">
        <p14:creationId xmlns:p14="http://schemas.microsoft.com/office/powerpoint/2010/main" val="5064334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bla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81446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11888" y="481639"/>
            <a:ext cx="11568223"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311888" y="3361364"/>
            <a:ext cx="11568223"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17204" y="1281496"/>
            <a:ext cx="5702596" cy="4311696"/>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199" y="1281495"/>
            <a:ext cx="5683101" cy="4311697"/>
          </a:xfrm>
          <a:prstGeom prst="rect">
            <a:avLst/>
          </a:prstGeom>
        </p:spPr>
        <p:txBody>
          <a:body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3CC48A53-32C7-FC29-992B-51F395F9F711}"/>
              </a:ext>
            </a:extLst>
          </p:cNvPr>
          <p:cNvSpPr>
            <a:spLocks noGrp="1"/>
          </p:cNvSpPr>
          <p:nvPr>
            <p:ph type="title" hasCustomPrompt="1"/>
          </p:nvPr>
        </p:nvSpPr>
        <p:spPr>
          <a:xfrm>
            <a:off x="317204" y="346655"/>
            <a:ext cx="11557591" cy="707910"/>
          </a:xfrm>
          <a:prstGeom prst="rect">
            <a:avLst/>
          </a:prstGeom>
        </p:spPr>
        <p:txBody>
          <a:bodyPr/>
          <a:lstStyle/>
          <a:p>
            <a:r>
              <a:rPr lang="en-US" dirty="0"/>
              <a:t>Title of slide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08160" y="1279687"/>
            <a:ext cx="5689415"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308160" y="2111420"/>
            <a:ext cx="5689415" cy="346689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279687"/>
            <a:ext cx="567247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111420"/>
            <a:ext cx="5672470" cy="346689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1">
            <a:extLst>
              <a:ext uri="{FF2B5EF4-FFF2-40B4-BE49-F238E27FC236}">
                <a16:creationId xmlns:a16="http://schemas.microsoft.com/office/drawing/2014/main" id="{642332BD-96ED-4E2C-DEBB-4B773B5973EE}"/>
              </a:ext>
            </a:extLst>
          </p:cNvPr>
          <p:cNvSpPr>
            <a:spLocks noGrp="1"/>
          </p:cNvSpPr>
          <p:nvPr>
            <p:ph type="title" hasCustomPrompt="1"/>
          </p:nvPr>
        </p:nvSpPr>
        <p:spPr>
          <a:xfrm>
            <a:off x="317204" y="346655"/>
            <a:ext cx="11557591" cy="707910"/>
          </a:xfrm>
          <a:prstGeom prst="rect">
            <a:avLst/>
          </a:prstGeom>
        </p:spPr>
        <p:txBody>
          <a:bodyPr/>
          <a:lstStyle/>
          <a:p>
            <a:r>
              <a:rPr lang="en-US" dirty="0"/>
              <a:t>Title of slide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blac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5221" y="2522138"/>
            <a:ext cx="9144000" cy="1298391"/>
          </a:xfrm>
          <a:prstGeom prst="rect">
            <a:avLst/>
          </a:prstGeom>
        </p:spPr>
        <p:txBody>
          <a:bodyPr anchor="b"/>
          <a:lstStyle>
            <a:lvl1pPr algn="l">
              <a:defRPr sz="6000" b="1" i="0" baseline="0">
                <a:solidFill>
                  <a:schemeClr val="bg1"/>
                </a:solidFill>
                <a:latin typeface="arial" charset="0"/>
              </a:defRPr>
            </a:lvl1pPr>
          </a:lstStyle>
          <a:p>
            <a:r>
              <a:rPr lang="en-US" dirty="0"/>
              <a:t>Title of slide</a:t>
            </a:r>
          </a:p>
        </p:txBody>
      </p:sp>
      <p:sp>
        <p:nvSpPr>
          <p:cNvPr id="3" name="Subtitle 2"/>
          <p:cNvSpPr>
            <a:spLocks noGrp="1"/>
          </p:cNvSpPr>
          <p:nvPr>
            <p:ph type="subTitle" idx="1" hasCustomPrompt="1"/>
          </p:nvPr>
        </p:nvSpPr>
        <p:spPr>
          <a:xfrm>
            <a:off x="465221" y="3912605"/>
            <a:ext cx="9144000" cy="693515"/>
          </a:xfrm>
          <a:prstGeom prst="rect">
            <a:avLst/>
          </a:prstGeom>
        </p:spPr>
        <p:txBody>
          <a:bodyPr/>
          <a:lstStyle>
            <a:lvl1pPr marL="0" indent="0" algn="l">
              <a:buNone/>
              <a:defRPr sz="2400" b="1" i="0" baseline="0">
                <a:solidFill>
                  <a:srgbClr val="A88B4A"/>
                </a:solidFill>
                <a:latin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of person/subtitle</a:t>
            </a:r>
          </a:p>
        </p:txBody>
      </p:sp>
    </p:spTree>
    <p:extLst>
      <p:ext uri="{BB962C8B-B14F-4D97-AF65-F5344CB8AC3E}">
        <p14:creationId xmlns:p14="http://schemas.microsoft.com/office/powerpoint/2010/main" val="3503008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go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8953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gold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5221" y="2522138"/>
            <a:ext cx="9144000" cy="1298391"/>
          </a:xfrm>
          <a:prstGeom prst="rect">
            <a:avLst/>
          </a:prstGeom>
        </p:spPr>
        <p:txBody>
          <a:bodyPr anchor="b"/>
          <a:lstStyle>
            <a:lvl1pPr algn="l">
              <a:defRPr sz="6000" b="1" i="0" baseline="0">
                <a:solidFill>
                  <a:schemeClr val="bg1"/>
                </a:solidFill>
                <a:latin typeface="arial" charset="0"/>
              </a:defRPr>
            </a:lvl1pPr>
          </a:lstStyle>
          <a:p>
            <a:r>
              <a:rPr lang="en-US" dirty="0"/>
              <a:t>Title of slide</a:t>
            </a:r>
          </a:p>
        </p:txBody>
      </p:sp>
      <p:sp>
        <p:nvSpPr>
          <p:cNvPr id="3" name="Subtitle 2"/>
          <p:cNvSpPr>
            <a:spLocks noGrp="1"/>
          </p:cNvSpPr>
          <p:nvPr>
            <p:ph type="subTitle" idx="1" hasCustomPrompt="1"/>
          </p:nvPr>
        </p:nvSpPr>
        <p:spPr>
          <a:xfrm>
            <a:off x="465221" y="3912605"/>
            <a:ext cx="9144000" cy="693515"/>
          </a:xfrm>
          <a:prstGeom prst="rect">
            <a:avLst/>
          </a:prstGeom>
        </p:spPr>
        <p:txBody>
          <a:bodyPr/>
          <a:lstStyle>
            <a:lvl1pPr marL="0" indent="0" algn="l">
              <a:buNone/>
              <a:defRPr sz="2400" b="1" i="0" baseline="0">
                <a:solidFill>
                  <a:schemeClr val="tx1"/>
                </a:solidFill>
                <a:latin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of person/subtitle</a:t>
            </a:r>
          </a:p>
        </p:txBody>
      </p:sp>
    </p:spTree>
    <p:extLst>
      <p:ext uri="{BB962C8B-B14F-4D97-AF65-F5344CB8AC3E}">
        <p14:creationId xmlns:p14="http://schemas.microsoft.com/office/powerpoint/2010/main" val="2703622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whi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937715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whit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5221" y="2522138"/>
            <a:ext cx="9144000" cy="1298391"/>
          </a:xfrm>
          <a:prstGeom prst="rect">
            <a:avLst/>
          </a:prstGeom>
        </p:spPr>
        <p:txBody>
          <a:bodyPr anchor="b"/>
          <a:lstStyle>
            <a:lvl1pPr algn="l">
              <a:defRPr sz="6000" b="1" i="0" baseline="0">
                <a:solidFill>
                  <a:schemeClr val="tx1"/>
                </a:solidFill>
                <a:latin typeface="arial" charset="0"/>
              </a:defRPr>
            </a:lvl1pPr>
          </a:lstStyle>
          <a:p>
            <a:r>
              <a:rPr lang="en-US" dirty="0"/>
              <a:t>Title of slide</a:t>
            </a:r>
          </a:p>
        </p:txBody>
      </p:sp>
      <p:sp>
        <p:nvSpPr>
          <p:cNvPr id="3" name="Subtitle 2"/>
          <p:cNvSpPr>
            <a:spLocks noGrp="1"/>
          </p:cNvSpPr>
          <p:nvPr>
            <p:ph type="subTitle" idx="1" hasCustomPrompt="1"/>
          </p:nvPr>
        </p:nvSpPr>
        <p:spPr>
          <a:xfrm>
            <a:off x="465221" y="3912605"/>
            <a:ext cx="9144000" cy="693515"/>
          </a:xfrm>
          <a:prstGeom prst="rect">
            <a:avLst/>
          </a:prstGeom>
        </p:spPr>
        <p:txBody>
          <a:bodyPr/>
          <a:lstStyle>
            <a:lvl1pPr marL="0" indent="0" algn="l">
              <a:buNone/>
              <a:defRPr sz="2400" b="1" i="0" baseline="0">
                <a:solidFill>
                  <a:srgbClr val="A88B4A"/>
                </a:solidFill>
                <a:latin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of person/subtitle</a:t>
            </a:r>
          </a:p>
        </p:txBody>
      </p:sp>
    </p:spTree>
    <p:extLst>
      <p:ext uri="{BB962C8B-B14F-4D97-AF65-F5344CB8AC3E}">
        <p14:creationId xmlns:p14="http://schemas.microsoft.com/office/powerpoint/2010/main" val="549607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6" name="TextBox 5"/>
          <p:cNvSpPr txBox="1"/>
          <p:nvPr userDrawn="1"/>
        </p:nvSpPr>
        <p:spPr>
          <a:xfrm>
            <a:off x="6188149" y="3349256"/>
            <a:ext cx="914400" cy="914400"/>
          </a:xfrm>
          <a:prstGeom prst="rect">
            <a:avLst/>
          </a:prstGeom>
        </p:spPr>
        <p:txBody>
          <a:bodyPr wrap="none" rtlCol="0" anchor="ctr" anchorCtr="0">
            <a:normAutofit/>
          </a:bodyPr>
          <a:lstStyle/>
          <a:p>
            <a:endParaRPr lang="en-US" sz="4000" b="1" dirty="0">
              <a:latin typeface="Arial" charset="0"/>
              <a:ea typeface="Arial" charset="0"/>
              <a:cs typeface="Arial" charset="0"/>
            </a:endParaRPr>
          </a:p>
        </p:txBody>
      </p:sp>
      <p:sp>
        <p:nvSpPr>
          <p:cNvPr id="7" name="Title 1"/>
          <p:cNvSpPr>
            <a:spLocks noGrp="1"/>
          </p:cNvSpPr>
          <p:nvPr>
            <p:ph type="ctrTitle" hasCustomPrompt="1"/>
          </p:nvPr>
        </p:nvSpPr>
        <p:spPr>
          <a:xfrm>
            <a:off x="327991" y="327830"/>
            <a:ext cx="11536018" cy="734864"/>
          </a:xfrm>
          <a:prstGeom prst="rect">
            <a:avLst/>
          </a:prstGeom>
        </p:spPr>
        <p:txBody>
          <a:bodyPr anchor="b"/>
          <a:lstStyle>
            <a:lvl1pPr algn="l">
              <a:defRPr sz="4000" b="1" i="0" baseline="0">
                <a:latin typeface="arial" charset="0"/>
              </a:defRPr>
            </a:lvl1pPr>
          </a:lstStyle>
          <a:p>
            <a:r>
              <a:rPr lang="en-US" dirty="0"/>
              <a:t>Title of slide</a:t>
            </a:r>
          </a:p>
        </p:txBody>
      </p:sp>
      <p:sp>
        <p:nvSpPr>
          <p:cNvPr id="8" name="Subtitle 2"/>
          <p:cNvSpPr>
            <a:spLocks noGrp="1"/>
          </p:cNvSpPr>
          <p:nvPr>
            <p:ph type="subTitle" idx="1" hasCustomPrompt="1"/>
          </p:nvPr>
        </p:nvSpPr>
        <p:spPr>
          <a:xfrm>
            <a:off x="321365" y="1274820"/>
            <a:ext cx="11536018" cy="4318371"/>
          </a:xfrm>
          <a:prstGeom prst="rect">
            <a:avLst/>
          </a:prstGeom>
        </p:spPr>
        <p:txBody>
          <a:bodyPr/>
          <a:lstStyle>
            <a:lvl1pPr marL="0" indent="0" algn="l">
              <a:buNone/>
              <a:defRPr sz="2800" baseline="0">
                <a:solidFill>
                  <a:schemeClr val="tx1"/>
                </a:solidFill>
                <a:latin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of person/subtitle</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imag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33723" y="347072"/>
            <a:ext cx="11510948" cy="5246119"/>
          </a:xfrm>
          <a:prstGeom prst="rect">
            <a:avLst/>
          </a:prstGeom>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7204" y="346655"/>
            <a:ext cx="11557591" cy="707910"/>
          </a:xfrm>
          <a:prstGeom prst="rect">
            <a:avLst/>
          </a:prstGeom>
        </p:spPr>
        <p:txBody>
          <a:bodyPr/>
          <a:lstStyle/>
          <a:p>
            <a:r>
              <a:rPr lang="en-US" dirty="0"/>
              <a:t>Title of slide</a:t>
            </a:r>
          </a:p>
        </p:txBody>
      </p:sp>
      <p:sp>
        <p:nvSpPr>
          <p:cNvPr id="3" name="Content Placeholder 2"/>
          <p:cNvSpPr>
            <a:spLocks noGrp="1"/>
          </p:cNvSpPr>
          <p:nvPr>
            <p:ph idx="1"/>
          </p:nvPr>
        </p:nvSpPr>
        <p:spPr>
          <a:xfrm>
            <a:off x="308343" y="1274820"/>
            <a:ext cx="11557591" cy="431169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78269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89" r:id="rId3"/>
    <p:sldLayoutId id="2147483690" r:id="rId4"/>
    <p:sldLayoutId id="2147483651" r:id="rId5"/>
    <p:sldLayoutId id="2147483688"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257298"/>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84" r:id="rId3"/>
    <p:sldLayoutId id="2147483685" r:id="rId4"/>
    <p:sldLayoutId id="2147483686" r:id="rId5"/>
    <p:sldLayoutId id="2147483687"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5160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0BBD447-D655-9D6A-227C-EABD53D3AD8F}"/>
              </a:ext>
            </a:extLst>
          </p:cNvPr>
          <p:cNvSpPr txBox="1"/>
          <p:nvPr/>
        </p:nvSpPr>
        <p:spPr>
          <a:xfrm>
            <a:off x="895350" y="971550"/>
            <a:ext cx="10687050" cy="29546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prstClr val="black"/>
                </a:solidFill>
                <a:effectLst/>
                <a:uLnTx/>
                <a:uFillTx/>
                <a:latin typeface="Arial" panose="020B0604020202020204"/>
                <a:ea typeface="+mn-ea"/>
                <a:cs typeface="+mn-cs"/>
              </a:rPr>
              <a:t>Instructions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a:ea typeface="+mn-ea"/>
                <a:cs typeface="+mn-cs"/>
              </a:rPr>
              <a:t>On the Home tab, click the arrow next to New Slide. In the gallery of layouts, click the layout that you want for your new slide. Your new slide is inserted, and you can click inside a placeholder to begin adding content.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a:ea typeface="+mn-ea"/>
                <a:cs typeface="+mn-cs"/>
              </a:rPr>
              <a:t>Colours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867537"/>
                </a:solidFill>
                <a:effectLst/>
                <a:uLnTx/>
                <a:uFillTx/>
                <a:latin typeface="Arial" panose="020B0604020202020204"/>
                <a:ea typeface="+mn-ea"/>
                <a:cs typeface="+mn-cs"/>
              </a:rPr>
              <a:t>&gt; Gold colour</a:t>
            </a:r>
          </a:p>
        </p:txBody>
      </p:sp>
    </p:spTree>
    <p:extLst>
      <p:ext uri="{BB962C8B-B14F-4D97-AF65-F5344CB8AC3E}">
        <p14:creationId xmlns:p14="http://schemas.microsoft.com/office/powerpoint/2010/main" val="1034761692"/>
      </p:ext>
    </p:extLst>
  </p:cSld>
  <p:clrMapOvr>
    <a:masterClrMapping/>
  </p:clrMapOvr>
</p:sld>
</file>

<file path=ppt/theme/theme1.xml><?xml version="1.0" encoding="utf-8"?>
<a:theme xmlns:a="http://schemas.openxmlformats.org/drawingml/2006/main" name="Intro slid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 slid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chor="ctr" anchorCtr="0">
        <a:normAutofit/>
      </a:bodyPr>
      <a:lstStyle>
        <a:defPPr>
          <a:defRPr sz="4000" b="1" dirty="0" smtClean="0">
            <a:latin typeface="Arial" charset="0"/>
            <a:ea typeface="Arial" charset="0"/>
            <a:cs typeface="Arial"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4058</TotalTime>
  <Words>53</Words>
  <Application>Microsoft Office PowerPoint</Application>
  <PresentationFormat>Widescreen</PresentationFormat>
  <Paragraphs>7</Paragraphs>
  <Slides>2</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vt:i4>
      </vt:variant>
    </vt:vector>
  </HeadingPairs>
  <TitlesOfParts>
    <vt:vector size="7" baseType="lpstr">
      <vt:lpstr>Arial</vt:lpstr>
      <vt:lpstr>Arial</vt:lpstr>
      <vt:lpstr>Calibri</vt:lpstr>
      <vt:lpstr>Intro slide</vt:lpstr>
      <vt:lpstr>Content slide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Honeyman, Danny</cp:lastModifiedBy>
  <cp:revision>105</cp:revision>
  <dcterms:created xsi:type="dcterms:W3CDTF">2017-07-13T14:47:43Z</dcterms:created>
  <dcterms:modified xsi:type="dcterms:W3CDTF">2024-11-22T11:54:09Z</dcterms:modified>
</cp:coreProperties>
</file>