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75" r:id="rId2"/>
    <p:sldMasterId id="2147483689" r:id="rId3"/>
  </p:sldMasterIdLst>
  <p:notesMasterIdLst>
    <p:notesMasterId r:id="rId5"/>
  </p:notesMasterIdLst>
  <p:sldIdLst>
    <p:sldId id="256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E7A0B"/>
    <a:srgbClr val="0578C5"/>
    <a:srgbClr val="04808B"/>
    <a:srgbClr val="A88B4A"/>
    <a:srgbClr val="F67F21"/>
    <a:srgbClr val="7B704F"/>
    <a:srgbClr val="6C2686"/>
    <a:srgbClr val="082140"/>
    <a:srgbClr val="CA25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98" autoAdjust="0"/>
    <p:restoredTop sz="94762"/>
  </p:normalViewPr>
  <p:slideViewPr>
    <p:cSldViewPr snapToGrid="0" snapToObjects="1">
      <p:cViewPr varScale="1">
        <p:scale>
          <a:sx n="85" d="100"/>
          <a:sy n="85" d="100"/>
        </p:scale>
        <p:origin x="126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Master" Target="slideMasters/slideMaster3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E54A33-1090-EC4D-8812-6652BA304414}" type="datetimeFigureOut">
              <a:rPr lang="en-US" smtClean="0"/>
              <a:t>11/14/2023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C9DF67-0900-1547-96D2-E921F3F76B0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433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blac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881446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1376944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5737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738016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28615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55959261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8160" y="1279687"/>
            <a:ext cx="5689415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08160" y="2111420"/>
            <a:ext cx="5689415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279687"/>
            <a:ext cx="5672470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111420"/>
            <a:ext cx="5672470" cy="346689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642332BD-96ED-4E2C-DEBB-4B773B5973E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  <p:extLst>
      <p:ext uri="{BB962C8B-B14F-4D97-AF65-F5344CB8AC3E}">
        <p14:creationId xmlns:p14="http://schemas.microsoft.com/office/powerpoint/2010/main" val="143140210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black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bg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chemeClr val="bg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35030081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whit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377155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 white 2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65221" y="2522138"/>
            <a:ext cx="9144000" cy="1298391"/>
          </a:xfrm>
          <a:prstGeom prst="rect">
            <a:avLst/>
          </a:prstGeom>
        </p:spPr>
        <p:txBody>
          <a:bodyPr anchor="b"/>
          <a:lstStyle>
            <a:lvl1pPr algn="l">
              <a:defRPr sz="6000" b="1" i="0" baseline="0">
                <a:solidFill>
                  <a:schemeClr val="tx1"/>
                </a:solidFill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465221" y="3912605"/>
            <a:ext cx="9144000" cy="693515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400" b="1" i="0" baseline="0">
                <a:solidFill>
                  <a:srgbClr val="EE7A0B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  <p:extLst>
      <p:ext uri="{BB962C8B-B14F-4D97-AF65-F5344CB8AC3E}">
        <p14:creationId xmlns:p14="http://schemas.microsoft.com/office/powerpoint/2010/main" val="549607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6188149" y="3349256"/>
            <a:ext cx="914400" cy="914400"/>
          </a:xfrm>
          <a:prstGeom prst="rect">
            <a:avLst/>
          </a:prstGeom>
        </p:spPr>
        <p:txBody>
          <a:bodyPr wrap="none" rtlCol="0" anchor="ctr" anchorCtr="0">
            <a:normAutofit/>
          </a:bodyPr>
          <a:lstStyle/>
          <a:p>
            <a:endParaRPr lang="en-US" sz="4000" b="1" dirty="0">
              <a:latin typeface="Arial" charset="0"/>
              <a:ea typeface="Arial" charset="0"/>
              <a:cs typeface="Arial" charset="0"/>
            </a:endParaRPr>
          </a:p>
        </p:txBody>
      </p:sp>
      <p:sp>
        <p:nvSpPr>
          <p:cNvPr id="7" name="Title 1"/>
          <p:cNvSpPr>
            <a:spLocks noGrp="1"/>
          </p:cNvSpPr>
          <p:nvPr>
            <p:ph type="ctrTitle" hasCustomPrompt="1"/>
          </p:nvPr>
        </p:nvSpPr>
        <p:spPr>
          <a:xfrm>
            <a:off x="327991" y="327830"/>
            <a:ext cx="11536018" cy="734864"/>
          </a:xfrm>
          <a:prstGeom prst="rect">
            <a:avLst/>
          </a:prstGeom>
        </p:spPr>
        <p:txBody>
          <a:bodyPr anchor="b"/>
          <a:lstStyle>
            <a:lvl1pPr algn="l">
              <a:defRPr sz="4000" b="1" i="0" baseline="0">
                <a:latin typeface="arial" charset="0"/>
              </a:defRPr>
            </a:lvl1pPr>
          </a:lstStyle>
          <a:p>
            <a:r>
              <a:rPr lang="en-US" dirty="0"/>
              <a:t>Title of slide</a:t>
            </a:r>
          </a:p>
        </p:txBody>
      </p:sp>
      <p:sp>
        <p:nvSpPr>
          <p:cNvPr id="8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21365" y="1274820"/>
            <a:ext cx="11536018" cy="4318371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800" baseline="0">
                <a:solidFill>
                  <a:schemeClr val="tx1"/>
                </a:solidFill>
                <a:latin typeface="arial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Name of person/subtitle</a:t>
            </a:r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imag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33723" y="347072"/>
            <a:ext cx="11510948" cy="5246119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8343" y="1274820"/>
            <a:ext cx="1155759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1888" y="481639"/>
            <a:ext cx="11568223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11888" y="3361364"/>
            <a:ext cx="11568223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17204" y="1281496"/>
            <a:ext cx="5702596" cy="4311696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199" y="1281495"/>
            <a:ext cx="5683101" cy="4311697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3CC48A53-32C7-FC29-992B-51F395F9F711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317204" y="346655"/>
            <a:ext cx="11557591" cy="70791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Title of slide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7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6" Type="http://schemas.openxmlformats.org/officeDocument/2006/relationships/slideLayout" Target="../slideLayouts/slideLayout10.xml"/><Relationship Id="rId5" Type="http://schemas.openxmlformats.org/officeDocument/2006/relationships/slideLayout" Target="../slideLayouts/slideLayout9.xml"/><Relationship Id="rId4" Type="http://schemas.openxmlformats.org/officeDocument/2006/relationships/slideLayout" Target="../slideLayouts/slideLayout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3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5.xml"/><Relationship Id="rId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378269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88" r:id="rId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32572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84" r:id="rId3"/>
    <p:sldLayoutId id="2147483685" r:id="rId4"/>
    <p:sldLayoutId id="2147483686" r:id="rId5"/>
    <p:sldLayoutId id="2147483687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71426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5160292"/>
      </p:ext>
    </p:extLst>
  </p:cSld>
  <p:clrMapOvr>
    <a:masterClrMapping/>
  </p:clrMapOvr>
</p:sld>
</file>

<file path=ppt/theme/theme1.xml><?xml version="1.0" encoding="utf-8"?>
<a:theme xmlns:a="http://schemas.openxmlformats.org/drawingml/2006/main" name="Intro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Content slid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/>
      <a:bodyPr anchor="ctr" anchorCtr="0">
        <a:normAutofit/>
      </a:bodyPr>
      <a:lstStyle>
        <a:defPPr>
          <a:defRPr sz="4000" b="1" dirty="0" smtClean="0">
            <a:latin typeface="Arial" charset="0"/>
            <a:ea typeface="Arial" charset="0"/>
            <a:cs typeface="Arial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4011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Arial</vt:lpstr>
      <vt:lpstr>Calibri</vt:lpstr>
      <vt:lpstr>Intro slide</vt:lpstr>
      <vt:lpstr>Content slide</vt:lpstr>
      <vt:lpstr>1_Content slide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Honeyman, Danny</cp:lastModifiedBy>
  <cp:revision>99</cp:revision>
  <dcterms:created xsi:type="dcterms:W3CDTF">2017-07-13T14:47:43Z</dcterms:created>
  <dcterms:modified xsi:type="dcterms:W3CDTF">2023-11-14T17:07:13Z</dcterms:modified>
</cp:coreProperties>
</file>